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5546" y="296562"/>
            <a:ext cx="8427308" cy="1890584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rgbClr val="00B0F0"/>
                </a:solidFill>
              </a:rPr>
              <a:t>Correlation between social oppression and gender discrepancies in mental soundness</a:t>
            </a:r>
            <a:r>
              <a:rPr lang="en-GB" dirty="0"/>
              <a:t/>
            </a:r>
            <a:br>
              <a:rPr lang="en-GB" dirty="0"/>
            </a:br>
            <a:endParaRPr lang="en-GB" sz="4000" dirty="0">
              <a:latin typeface="Book Antiqua" panose="020406020503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1013" y="1828800"/>
            <a:ext cx="8378338" cy="4534930"/>
          </a:xfrm>
        </p:spPr>
        <p:txBody>
          <a:bodyPr>
            <a:normAutofit/>
          </a:bodyPr>
          <a:lstStyle/>
          <a:p>
            <a:pPr algn="ctr"/>
            <a:r>
              <a:rPr lang="en-GB" sz="2400" dirty="0"/>
              <a:t> </a:t>
            </a:r>
            <a:r>
              <a:rPr lang="en-GB" sz="2400" dirty="0">
                <a:solidFill>
                  <a:srgbClr val="FF0000"/>
                </a:solidFill>
              </a:rPr>
              <a:t>U</a:t>
            </a:r>
            <a:r>
              <a:rPr lang="en-GB" sz="2400" dirty="0" smtClean="0">
                <a:solidFill>
                  <a:srgbClr val="FF0000"/>
                </a:solidFill>
              </a:rPr>
              <a:t>nderstanding mental disease and the affected victims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GB" sz="2400" dirty="0" smtClean="0"/>
              <a:t>Depression and stress is one of the rampart disease that have affected community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GB" sz="2400" dirty="0" smtClean="0"/>
              <a:t>Major cause of the disease is violation of human right such as violence and human trafficking 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GB" sz="2400" dirty="0" smtClean="0"/>
              <a:t>Both gender are affected by disease but the most affected are women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GB" sz="2400" dirty="0" smtClean="0"/>
              <a:t>Front line of the victims are the poor and the American African people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8164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440" y="-116245"/>
            <a:ext cx="7766936" cy="1646302"/>
          </a:xfrm>
        </p:spPr>
        <p:txBody>
          <a:bodyPr/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Relationship between mental health and social perception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2042" y="1618735"/>
            <a:ext cx="8921579" cy="5066270"/>
          </a:xfrm>
        </p:spPr>
        <p:txBody>
          <a:bodyPr>
            <a:normAutofit fontScale="55000" lnSpcReduction="20000"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GB" sz="4400" dirty="0" smtClean="0"/>
              <a:t>the main catalyst of the disease is the social economic status of the victim in the society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GB" sz="4400" dirty="0" smtClean="0"/>
              <a:t>Social oppression is in the frontline to the cause of the disease 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GB" sz="4400" dirty="0" smtClean="0"/>
              <a:t>Racial oppression whereby African American people are the depressed people due to their race.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GB" sz="4400" dirty="0" smtClean="0"/>
              <a:t>Women are discriminated most due to violence and the employment issues where men are given priorities as compared to women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GB" sz="4400" dirty="0" smtClean="0"/>
              <a:t>Poverty has contributed to mental illness whereby the poor are stressed due to the standards of living of filled by life of hopelessness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GB" sz="4400" dirty="0" smtClean="0"/>
              <a:t>Unequal distribution of material resources in the community especial to the least developed countries.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en-GB" dirty="0" smtClean="0"/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9188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94323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</a:rPr>
              <a:t>Gender and mental health problem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3897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Both men and women are affected by anxiety , stress and depression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Out of the two gender women are leading in those diseases especially a commonly known disease called post-traumatic stress disorder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Discrimination  for treatment is also prominent in health department whereby men are given priorities in treatment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Violation of women rights where they are being underrated in the community has lead them to be stressful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Women are twice affected as their depression is more persistent as compared to men who engages in taking alcohol to curb their situations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0333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</a:rPr>
              <a:t>Significance of analysis of the disease with gender disparity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841157"/>
            <a:ext cx="8960937" cy="485620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When this issues are addressed they will help both gender especially women to fully realize their potential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Help to reduce competition on he available material resources in the community and insecurity addressing.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It will help to access medical support and care regardless of their background</a:t>
            </a:r>
            <a:endParaRPr lang="en-GB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It will ensure rights of every member in the community is upheld regardless of the reel they take part in the world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Death rates are reduced since the disease has become a natural disaster in the whole world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The depressed will feel a sense of belonging and take part in the development of the nation</a:t>
            </a:r>
          </a:p>
        </p:txBody>
      </p:sp>
    </p:spTree>
    <p:extLst>
      <p:ext uri="{BB962C8B-B14F-4D97-AF65-F5344CB8AC3E}">
        <p14:creationId xmlns:p14="http://schemas.microsoft.com/office/powerpoint/2010/main" val="1932801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7093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sz="2400" dirty="0" smtClean="0">
                <a:solidFill>
                  <a:srgbClr val="C00000"/>
                </a:solidFill>
              </a:rPr>
              <a:t>Measures to curb this emerging problem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91730"/>
            <a:ext cx="8596668" cy="488091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Policies should be initiated and implemented by government to the nation as this health problem is becoming more severe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African American racism should stop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Human rights that have been formed should be adhered and be stressed by the government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Proper consideration and strategies especially to women mental disease and proper education to them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Developing initiatives that are gender sensitive that gives priorities to women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Minimising social ranking in the community to avoid such stress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9408562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218</TotalTime>
  <Words>465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Book Antiqua</vt:lpstr>
      <vt:lpstr>Trebuchet MS</vt:lpstr>
      <vt:lpstr>Wingdings</vt:lpstr>
      <vt:lpstr>Wingdings 3</vt:lpstr>
      <vt:lpstr>Facet</vt:lpstr>
      <vt:lpstr>Correlation between social oppression and gender discrepancies in mental soundness </vt:lpstr>
      <vt:lpstr>Relationship between mental health and social perception</vt:lpstr>
      <vt:lpstr>Gender and mental health problem</vt:lpstr>
      <vt:lpstr>Significance of analysis of the disease with gender disparity</vt:lpstr>
      <vt:lpstr>Measures to curb this emerging problem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Correlation between social oppression and gender discrepancies in mental soundness</dc:title>
  <dc:creator>Ideapad 120s</dc:creator>
  <cp:lastModifiedBy>amo</cp:lastModifiedBy>
  <cp:revision>12</cp:revision>
  <dcterms:created xsi:type="dcterms:W3CDTF">2019-08-17T10:29:51Z</dcterms:created>
  <dcterms:modified xsi:type="dcterms:W3CDTF">2019-08-17T17:07:52Z</dcterms:modified>
</cp:coreProperties>
</file>